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5D0CF-A511-4C93-9E46-D857890DA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A86E7F-6629-4196-83FD-717E00F8F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A46133-3815-4DEB-AE71-236EF1346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2C2D6D-2E31-4B09-9539-5EB5E268F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AB89D-3901-46B5-B3D6-043845F57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90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793840-4B98-4FED-A13B-E90915F2A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138553-4C59-4BE7-8264-CC942E610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2B36B1-FF5A-4C08-B41F-B974228D1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894D0D-7B57-4EBD-BE6D-B6C09041B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59B1C6-7DC7-4982-816D-937374607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26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AD9F11C-0DAC-44AB-B021-B9CE9C538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D8F8B73-75B7-473A-B436-3806F4434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8BD303-ACE7-4405-A7AB-2CA2CD409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081256-B26C-4275-B90F-CAF0EDFFB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8C8B3D-8E85-4488-A6ED-FD7FAD314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464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BFB33C-9EBF-40E7-B90D-4C7A76861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85683A-AA4D-419B-97DF-0A76C933F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41EA94-162A-4DFA-BF2C-8C1C31099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D1A1F8-99AB-4689-AEDC-0B26B696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949A16-DE00-41F0-8D7E-B114F5D03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22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27345-55D1-4FAC-93AC-5D9AF1C96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07A9F9-D658-4F35-9D07-DE2DA49E6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37C43B-E08C-4DF2-97EF-5CA01598A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F6C6FB-2C77-420D-9A42-32A4F54D1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F011B1-6B49-4266-9DD6-19FC21BA0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22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68BABF-1D58-4A17-8F48-4AA8A1089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BDC97F-E1C2-4A55-A705-65117F9FD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A41F9B-FF28-4C25-B3C6-A445D794F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D07D47-65B1-4FD3-9812-1D87B1A5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F2D5C0-A1B6-4435-BF5B-E2AADE98E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53F893-078B-42BE-8C12-5FDBFC32A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42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3B978D-0ED5-4383-9B04-654B38E5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157187-1AAD-458F-BE79-91AE2F184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4101C0-6C5B-4D26-A4DC-9D962ED85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FCF1C74-BD74-4337-A596-152865276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5B9DDB2-FFF9-4822-9E8A-D62AABCDAD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4D5BF45-E494-4DB5-842D-940B999C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ACE6E7-B089-4891-8250-54A7DC3BF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4833ABE-5C9A-46D6-9F48-45ABB6EC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65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6FAD44-F113-4C6D-9DC4-9E93B8556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5E54BB-5E88-444B-A470-8868E933D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820C2D3-B71E-49FF-A577-1E7630CA6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92DE2B-EE70-4B74-81E2-C4C549242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05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4937673-26B7-47B3-A428-24FDB07F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D4CEE9-B482-4CE9-AA6F-1FA03101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59D866-CA01-48F6-AA5A-8C2807E08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12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81B2CD-49E6-48CF-94B1-8F8D2F4BB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7EF074-89F8-41D4-97C0-BD7BB4234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523C68-E032-4B21-8AE2-AC835A42B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093453-8B35-445E-A20F-3067A9CB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8DAA06-335F-4D2E-A51F-287B6EFBF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D981E8-AA89-4AD8-9362-58E4D9455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6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0D9333-0234-483A-8FAB-DF8127CB5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51F004-D4B3-408B-A088-518ABBCB2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EA8628-C6CB-43C0-ABB3-32F773D09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CE72F9-A63E-4248-9CCA-2C725B2DD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9D6AA3-C051-4C4F-A19D-970F0767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9B03A8-B667-4313-A10F-24806CC29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233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9F1641E-EF29-4EA1-9F5F-BE2021AA7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4AA571-303E-43F5-9111-112EB01CB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AD2673-A9FF-4594-8F7A-5339293A54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E7BF3-8A17-4518-A363-427A15F9549E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C6BBDF-A2B2-4395-A04D-35EDC6F47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818A6F-697A-4E81-BA4A-A1D5D0FF41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E0FF8-667D-444C-AA32-19185F39F5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42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4D48A4-A0F7-44FA-B980-2D6DF4384F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77A0BAA-830B-4D44-A87B-FBF1EB834C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BEF2108-4C9F-4C4B-835F-F178A1627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770" y="0"/>
            <a:ext cx="9698460" cy="6858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A009518-79BD-4E79-AFF1-49FEACFB1937}"/>
              </a:ext>
            </a:extLst>
          </p:cNvPr>
          <p:cNvSpPr txBox="1"/>
          <p:nvPr/>
        </p:nvSpPr>
        <p:spPr>
          <a:xfrm>
            <a:off x="8009469" y="4428038"/>
            <a:ext cx="295562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</a:rPr>
              <a:t>③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60E8F9-5472-4267-AAB0-BEC0F3164EA1}"/>
              </a:ext>
            </a:extLst>
          </p:cNvPr>
          <p:cNvSpPr txBox="1"/>
          <p:nvPr/>
        </p:nvSpPr>
        <p:spPr>
          <a:xfrm>
            <a:off x="5486402" y="5255142"/>
            <a:ext cx="423332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</a:rPr>
              <a:t>①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2C0CA427-78A6-45B1-B3DB-014832A8C516}"/>
              </a:ext>
            </a:extLst>
          </p:cNvPr>
          <p:cNvCxnSpPr>
            <a:cxnSpLocks/>
          </p:cNvCxnSpPr>
          <p:nvPr/>
        </p:nvCxnSpPr>
        <p:spPr>
          <a:xfrm>
            <a:off x="3648364" y="2678545"/>
            <a:ext cx="2447636" cy="278938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D8CADDD-7B59-4AF7-92CF-011A1BD1D664}"/>
              </a:ext>
            </a:extLst>
          </p:cNvPr>
          <p:cNvSpPr txBox="1"/>
          <p:nvPr/>
        </p:nvSpPr>
        <p:spPr>
          <a:xfrm>
            <a:off x="4571999" y="3509964"/>
            <a:ext cx="330201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46D4CA5-202B-48EE-B95C-F939D1FCAEC0}"/>
              </a:ext>
            </a:extLst>
          </p:cNvPr>
          <p:cNvSpPr txBox="1"/>
          <p:nvPr/>
        </p:nvSpPr>
        <p:spPr>
          <a:xfrm>
            <a:off x="4723003" y="4658870"/>
            <a:ext cx="430887" cy="5524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</a:rPr>
              <a:t>県道熊本高森線</a:t>
            </a: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65A6987C-58F9-43CC-8157-E744D5FA7FAB}"/>
              </a:ext>
            </a:extLst>
          </p:cNvPr>
          <p:cNvCxnSpPr/>
          <p:nvPr/>
        </p:nvCxnSpPr>
        <p:spPr>
          <a:xfrm flipV="1">
            <a:off x="5153890" y="4729018"/>
            <a:ext cx="230911" cy="193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8C7F8E8-D838-452F-A7A2-32FBFCCF7BA6}"/>
              </a:ext>
            </a:extLst>
          </p:cNvPr>
          <p:cNvSpPr txBox="1"/>
          <p:nvPr/>
        </p:nvSpPr>
        <p:spPr>
          <a:xfrm>
            <a:off x="1293091" y="4507345"/>
            <a:ext cx="23552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①南阿蘇食堂（南阿蘇ケアサービス）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②千里こども食堂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③みなみ阿蘇すくすく食堂（南阿蘇保健センター）</a:t>
            </a:r>
          </a:p>
        </p:txBody>
      </p:sp>
    </p:spTree>
    <p:extLst>
      <p:ext uri="{BB962C8B-B14F-4D97-AF65-F5344CB8AC3E}">
        <p14:creationId xmlns:p14="http://schemas.microsoft.com/office/powerpoint/2010/main" val="4181518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後藤　進哉</dc:creator>
  <cp:lastModifiedBy>後藤　進哉</cp:lastModifiedBy>
  <cp:revision>4</cp:revision>
  <dcterms:created xsi:type="dcterms:W3CDTF">2025-09-26T00:39:01Z</dcterms:created>
  <dcterms:modified xsi:type="dcterms:W3CDTF">2025-09-26T00:54:12Z</dcterms:modified>
</cp:coreProperties>
</file>